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7" r:id="rId3"/>
    <p:sldId id="256" r:id="rId4"/>
    <p:sldId id="258" r:id="rId5"/>
    <p:sldId id="260" r:id="rId6"/>
    <p:sldId id="273" r:id="rId7"/>
    <p:sldId id="274" r:id="rId8"/>
    <p:sldId id="275" r:id="rId9"/>
    <p:sldId id="276" r:id="rId10"/>
    <p:sldId id="262" r:id="rId11"/>
    <p:sldId id="269" r:id="rId12"/>
    <p:sldId id="266" r:id="rId13"/>
    <p:sldId id="263" r:id="rId14"/>
    <p:sldId id="264" r:id="rId15"/>
    <p:sldId id="270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774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Begin: 9min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23000 lines of C code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weit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verbreitet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simpel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kompakt</a:t>
            </a:r>
            <a:endParaRPr lang="en-US" altLang="de-DE" sz="1200" baseline="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</a:t>
            </a:r>
            <a:r>
              <a:rPr lang="en-US" altLang="de-DE" sz="1200" baseline="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baseline="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einzubauen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Begin: 14</a:t>
            </a:r>
          </a:p>
          <a:p>
            <a:endParaRPr lang="de-DE" dirty="0" smtClean="0"/>
          </a:p>
          <a:p>
            <a:r>
              <a:rPr lang="de-DE" dirty="0" smtClean="0"/>
              <a:t>Musik 1:20</a:t>
            </a:r>
          </a:p>
          <a:p>
            <a:r>
              <a:rPr lang="de-DE" dirty="0" smtClean="0"/>
              <a:t>Dann bisschen</a:t>
            </a:r>
            <a:r>
              <a:rPr lang="de-DE" baseline="0" dirty="0" smtClean="0"/>
              <a:t> über 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8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94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76D9D7-CF2A-4052-884C-1F68220C5342}" type="slidenum">
              <a:rPr lang="en-US" altLang="de-DE"/>
              <a:pPr/>
              <a:t>6</a:t>
            </a:fld>
            <a:endParaRPr lang="en-US" altLang="de-DE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Daniel </a:t>
            </a:r>
          </a:p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begin: 4 min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Verschiedene Möglichkeiten der Engine (was ist engine)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Unreal 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Was bieten die Engines?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Grafik, Physik, “Framework” für Bewegungen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Probs: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Unity? → Quellcode nicht Erweiterbar</a:t>
            </a:r>
          </a:p>
          <a:p>
            <a:pPr marL="215900" lvl="1" indent="-211138" eaLnBrk="1">
              <a:spcBef>
                <a:spcPct val="0"/>
              </a:spcBef>
              <a:buClrTx/>
              <a:buSz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     Source → nicht frei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516194-9454-4CB8-9E2B-756EC2CBF37C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60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0C6C1C-5B4F-42A2-8211-885FB8BF9FE4}" type="slidenum">
              <a:rPr lang="en-US" altLang="de-DE"/>
              <a:pPr/>
              <a:t>7</a:t>
            </a:fld>
            <a:endParaRPr lang="en-US" altLang="de-DE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Warum UnrealEngine?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Umsonst, Möglichkeit Script-Integration Modern (sehr 		regelmäßige updates), Quellcode einsehbar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Abgrenzung: was haben wir getan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Engine bietet wie erwähnt unterschiedliche Funktionen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endParaRPr lang="en-US" altLang="de-DE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2EEDE858-F746-485D-90B2-EBF8ADDF876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2738F4-EE53-4DC5-87C3-45CF633415F8}" type="slidenum">
              <a:rPr lang="en-US" altLang="de-DE"/>
              <a:pPr/>
              <a:t>8</a:t>
            </a:fld>
            <a:endParaRPr lang="en-US" altLang="de-DE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Abgrenzung: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Modellierung des Spielfelds (3D)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Dazu gehört: Tore, Kollisionsboxe, Sichtfeld oder ähnliches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Zusätzlich physikalische gegebenheiten wie Winkel des Sichtfelds und reichweite 	des Gehörs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de-DE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de-DE">
                <a:ea typeface="Microsoft YaHei" panose="020B0503020204020204" pitchFamily="34" charset="-122"/>
              </a:rPr>
              <a:t>	TODO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9E7146D-DCBE-4F9B-A0E0-284C72457DCE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8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BC61F-14CD-4517-A7E1-B46539859DBB}" type="slidenum">
              <a:rPr lang="en-US" altLang="de-DE"/>
              <a:pPr/>
              <a:t>9</a:t>
            </a:fld>
            <a:endParaRPr lang="en-US" altLang="de-DE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2725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Neben Modellierung: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Fußballregeln (Anstoß, Tor usw)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Aus, Abseits usw nicht!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Gesamte steuerung der Spieler</a:t>
            </a:r>
          </a:p>
          <a:p>
            <a:pPr marL="1358900" lvl="2" indent="-441325" eaLnBrk="1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Dazu gehört alles vom Kick bis zum Erkennen der Ballposition auf dem Spielfeld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Auch Implementierung der KI, aber nicht hauptfokus</a:t>
            </a:r>
          </a:p>
          <a:p>
            <a:pPr marL="957263" lvl="1" indent="-496888" eaLnBrk="1">
              <a:spcBef>
                <a:spcPct val="0"/>
              </a:spcBef>
              <a:buFont typeface="Times New Roman" panose="02020603050405020304" pitchFamily="18" charset="0"/>
              <a:buChar char="–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de-DE" sz="2000">
                <a:latin typeface="Arial" panose="020B0604020202020204" pitchFamily="34" charset="0"/>
                <a:ea typeface="Microsoft YaHei" panose="020B0503020204020204" pitchFamily="34" charset="-122"/>
              </a:rPr>
              <a:t>Wichtig: Lesen der KI aus externen Scripten!! Überleitung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A5961FCD-3550-4937-9E37-CF6871E7A936}" type="slidenum">
              <a:rPr lang="en-US" altLang="de-DE">
                <a:latin typeface="+mn-lt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en-US" altLang="de-DE">
              <a:latin typeface="+mn-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7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16.06.2015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UC\play.ba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019363" y="2389238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23.000 ZEILEN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151730" y="3474037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ANSI C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66098" y="4558836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MIT LIZENZ</a:t>
            </a:r>
            <a:endParaRPr lang="de-DE" sz="32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1514203" y="1417638"/>
            <a:ext cx="7000497" cy="506152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593358" y="1400854"/>
            <a:ext cx="215539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TimePlayed</a:t>
            </a:r>
            <a:r>
              <a:rPr lang="de-DE" dirty="0"/>
              <a:t>()</a:t>
            </a:r>
          </a:p>
          <a:p>
            <a:r>
              <a:rPr lang="de-DE" dirty="0" err="1"/>
              <a:t>GetTeamId</a:t>
            </a:r>
            <a:r>
              <a:rPr lang="de-DE" dirty="0"/>
              <a:t>()</a:t>
            </a:r>
          </a:p>
          <a:p>
            <a:r>
              <a:rPr lang="de-DE" dirty="0" err="1"/>
              <a:t>IsKickoff</a:t>
            </a:r>
            <a:r>
              <a:rPr lang="de-DE" dirty="0"/>
              <a:t>()</a:t>
            </a:r>
          </a:p>
          <a:p>
            <a:r>
              <a:rPr lang="de-DE" dirty="0" err="1"/>
              <a:t>hasBall</a:t>
            </a:r>
            <a:r>
              <a:rPr lang="de-DE" dirty="0"/>
              <a:t>()</a:t>
            </a:r>
          </a:p>
          <a:p>
            <a:r>
              <a:rPr lang="de-DE" dirty="0" err="1"/>
              <a:t>MoveForward</a:t>
            </a:r>
            <a:r>
              <a:rPr lang="de-DE" dirty="0"/>
              <a:t>(x, y)</a:t>
            </a:r>
          </a:p>
          <a:p>
            <a:r>
              <a:rPr lang="de-DE" dirty="0" err="1"/>
              <a:t>MoveTo</a:t>
            </a:r>
            <a:r>
              <a:rPr lang="de-DE" dirty="0"/>
              <a:t>(x, y)</a:t>
            </a:r>
          </a:p>
          <a:p>
            <a:r>
              <a:rPr lang="de-DE" dirty="0" err="1"/>
              <a:t>Rotate</a:t>
            </a:r>
            <a:r>
              <a:rPr lang="de-DE" dirty="0"/>
              <a:t>(angle)</a:t>
            </a:r>
          </a:p>
          <a:p>
            <a:r>
              <a:rPr lang="de-DE" dirty="0"/>
              <a:t>Kick(x, y, </a:t>
            </a:r>
            <a:r>
              <a:rPr lang="de-DE" dirty="0" err="1"/>
              <a:t>force</a:t>
            </a:r>
            <a:r>
              <a:rPr lang="de-DE" dirty="0"/>
              <a:t>)</a:t>
            </a:r>
          </a:p>
          <a:p>
            <a:r>
              <a:rPr lang="de-DE" dirty="0" err="1"/>
              <a:t>StopBall</a:t>
            </a:r>
            <a:r>
              <a:rPr lang="de-DE" dirty="0"/>
              <a:t>()</a:t>
            </a:r>
          </a:p>
          <a:p>
            <a:r>
              <a:rPr lang="de-DE" dirty="0" err="1"/>
              <a:t>GetOwnLocation</a:t>
            </a:r>
            <a:r>
              <a:rPr lang="de-DE" dirty="0"/>
              <a:t>()</a:t>
            </a:r>
          </a:p>
          <a:p>
            <a:r>
              <a:rPr lang="de-DE" dirty="0" err="1"/>
              <a:t>GetBallPosition</a:t>
            </a:r>
            <a:r>
              <a:rPr lang="de-DE" dirty="0"/>
              <a:t>()</a:t>
            </a:r>
          </a:p>
          <a:p>
            <a:r>
              <a:rPr lang="de-DE" dirty="0" err="1"/>
              <a:t>GetVisiblePlayers</a:t>
            </a:r>
            <a:r>
              <a:rPr lang="de-DE" dirty="0"/>
              <a:t>()</a:t>
            </a:r>
          </a:p>
          <a:p>
            <a:r>
              <a:rPr lang="de-DE" dirty="0"/>
              <a:t>GetGoal1Position()</a:t>
            </a:r>
          </a:p>
          <a:p>
            <a:r>
              <a:rPr lang="de-DE" dirty="0"/>
              <a:t>GetGoal2Position()</a:t>
            </a:r>
          </a:p>
          <a:p>
            <a:r>
              <a:rPr lang="de-DE" dirty="0" err="1"/>
              <a:t>GetStamina</a:t>
            </a:r>
            <a:r>
              <a:rPr lang="de-DE" dirty="0"/>
              <a:t>()</a:t>
            </a:r>
          </a:p>
          <a:p>
            <a:r>
              <a:rPr lang="de-DE" dirty="0" err="1"/>
              <a:t>Speak</a:t>
            </a:r>
            <a:r>
              <a:rPr lang="de-DE" dirty="0"/>
              <a:t>(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  <a:p>
            <a:r>
              <a:rPr lang="de-DE" dirty="0"/>
              <a:t>Listen()</a:t>
            </a:r>
          </a:p>
          <a:p>
            <a:r>
              <a:rPr lang="de-DE" dirty="0" err="1"/>
              <a:t>AllowedToRun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>
            <a:hlinkClick r:id="rId3" action="ppaction://program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  <p:sp>
        <p:nvSpPr>
          <p:cNvPr id="3" name="Textfeld 2"/>
          <p:cNvSpPr txBox="1"/>
          <p:nvPr/>
        </p:nvSpPr>
        <p:spPr>
          <a:xfrm>
            <a:off x="8645195" y="6488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Musik: Christian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Bjoerklund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</a:rPr>
              <a:t> -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</a:rPr>
              <a:t>Hallon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Erweiterte Regeln</a:t>
            </a:r>
          </a:p>
          <a:p>
            <a:r>
              <a:rPr lang="de-DE" dirty="0" smtClean="0"/>
              <a:t>Grafik</a:t>
            </a:r>
          </a:p>
          <a:p>
            <a:r>
              <a:rPr lang="de-DE" smtClean="0"/>
              <a:t>Bedienung</a:t>
            </a:r>
            <a:endParaRPr lang="de-DE" dirty="0" smtClean="0"/>
          </a:p>
          <a:p>
            <a:r>
              <a:rPr lang="de-DE" dirty="0" smtClean="0"/>
              <a:t>Alternative Skriptsprachen</a:t>
            </a:r>
          </a:p>
          <a:p>
            <a:r>
              <a:rPr lang="de-DE" dirty="0" smtClean="0"/>
              <a:t>Bessere KIs!</a:t>
            </a:r>
          </a:p>
          <a:p>
            <a:pPr lvl="1"/>
            <a:r>
              <a:rPr lang="de-DE" dirty="0" smtClean="0"/>
              <a:t>Grafischer KI Editor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9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5230761"/>
            <a:ext cx="12192000" cy="1150989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</a:t>
            </a:r>
          </a:p>
          <a:p>
            <a:pPr marL="0" indent="0" algn="ctr">
              <a:buNone/>
            </a:pPr>
            <a:r>
              <a:rPr lang="de-DE" dirty="0" smtClean="0"/>
              <a:t>http</a:t>
            </a:r>
            <a:r>
              <a:rPr lang="de-DE" dirty="0"/>
              <a:t>://tinyurl.com/ncztrzv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93" y="2605548"/>
            <a:ext cx="2625213" cy="26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Calibri Light" panose="020F0302020204030204" pitchFamily="34" charset="0"/>
              </a:rPr>
              <a:t>Betreuer: Prof. Erwin Fahr</a:t>
            </a:r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  <a:p>
            <a:r>
              <a:rPr lang="de-DE" dirty="0" smtClean="0"/>
              <a:t>Linux Support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6" y="1371868"/>
            <a:ext cx="2382528" cy="28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7300" y="4086139"/>
            <a:ext cx="11611050" cy="1707928"/>
            <a:chOff x="181" y="2574"/>
            <a:chExt cx="7315" cy="1076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" y="2786"/>
              <a:ext cx="2575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" y="2574"/>
              <a:ext cx="2959" cy="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366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76" y="1417900"/>
            <a:ext cx="4312675" cy="513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207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10" y="1417900"/>
            <a:ext cx="9364792" cy="50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954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09521" y="275049"/>
            <a:ext cx="10971371" cy="1142851"/>
          </a:xfrm>
          <a:ln/>
        </p:spPr>
        <p:txBody>
          <a:bodyPr/>
          <a:lstStyle/>
          <a:p>
            <a:pPr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  <a:tab pos="9409759" algn="l"/>
                <a:tab pos="10133587" algn="l"/>
                <a:tab pos="10857414" algn="l"/>
              </a:tabLst>
            </a:pPr>
            <a:r>
              <a:rPr lang="de-DE" altLang="de-DE"/>
              <a:t>Umsetzung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78" y="1291534"/>
            <a:ext cx="8687256" cy="525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95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347</Words>
  <Application>Microsoft Office PowerPoint</Application>
  <PresentationFormat>Breitbild</PresentationFormat>
  <Paragraphs>155</Paragraphs>
  <Slides>16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Microsoft YaHei</vt:lpstr>
      <vt:lpstr>Arial</vt:lpstr>
      <vt:lpstr>Calibri</vt:lpstr>
      <vt:lpstr>Calibri Light</vt:lpstr>
      <vt:lpstr>Times New Roman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Admin</cp:lastModifiedBy>
  <cp:revision>43</cp:revision>
  <dcterms:created xsi:type="dcterms:W3CDTF">2015-06-10T12:20:45Z</dcterms:created>
  <dcterms:modified xsi:type="dcterms:W3CDTF">2015-06-16T12:20:25Z</dcterms:modified>
</cp:coreProperties>
</file>